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Maven Pro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avenPro-regular.fntdata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gif>
</file>

<file path=ppt/media/image4.gif>
</file>

<file path=ppt/media/image5.gif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075534d45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075534d45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075534d45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075534d45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075534d45_0_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7075534d45_0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075534d45_0_6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075534d45_0_6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075534d45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075534d45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7075534d45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7075534d45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7075534d45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7075534d45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7075534d45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7075534d45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Mecklenburg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Skool Picker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Project No.3 By Group 6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joint effort by Pragya, Sajita, Amrita, Nobon, Jason_K, J_Tan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Proposal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425600"/>
            <a:ext cx="7030500" cy="31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intention is to create a simple map that allows user to pick a public school in Mecklenburg, NC, by utilising the housing prices heatmap as a choice criterion.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Datasets used: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School names and addresses: </a:t>
            </a:r>
            <a:r>
              <a:rPr lang="en"/>
              <a:t>CMS List of Schools: (www.wearecms.com/apps/pages/allschools)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School ratings: www.Schooldigger.com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Housing median prices: www.mecknc.gov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Scraping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1303800" y="15325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group had this main idea to streamline school picking process. To enable this, we will need various data.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-School data (name, grade, address, images, rating, lat long)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-Housing prices(boundaries, median prices, quantity of units, type of houses)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*Our group used jupyter notebook to do most of the scraping, data cleanup (merging, dropping columns, filling empty data)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*Data will then be stored in a database through postgresql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4025" y="197838"/>
            <a:ext cx="6341752" cy="4747826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16"/>
          <p:cNvSpPr txBox="1"/>
          <p:nvPr>
            <p:ph idx="1" type="body"/>
          </p:nvPr>
        </p:nvSpPr>
        <p:spPr>
          <a:xfrm>
            <a:off x="0" y="1279825"/>
            <a:ext cx="2541000" cy="33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Landing page has only one button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Click on the button to start the school picking process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Pages are ‘route’ed using flask app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Each page having its own .html page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1000" y="53617"/>
            <a:ext cx="6541197" cy="4917156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17"/>
          <p:cNvSpPr txBox="1"/>
          <p:nvPr>
            <p:ph idx="1" type="body"/>
          </p:nvPr>
        </p:nvSpPr>
        <p:spPr>
          <a:xfrm>
            <a:off x="0" y="1217950"/>
            <a:ext cx="2541000" cy="33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Using mapbox studio to create map of school locations and boundaries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Boundaries includes Mecklenburg county boundary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Data uploaded to mapbox using geojson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7353" y="0"/>
            <a:ext cx="662664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8"/>
          <p:cNvSpPr txBox="1"/>
          <p:nvPr>
            <p:ph idx="1" type="body"/>
          </p:nvPr>
        </p:nvSpPr>
        <p:spPr>
          <a:xfrm>
            <a:off x="0" y="1347775"/>
            <a:ext cx="2541000" cy="33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Housing prices should be able to be filtered by prices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Visually clustered, and expands when zoomed in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19"/>
          <p:cNvPicPr preferRelativeResize="0"/>
          <p:nvPr/>
        </p:nvPicPr>
        <p:blipFill rotWithShape="1">
          <a:blip r:embed="rId3">
            <a:alphaModFix/>
          </a:blip>
          <a:srcRect b="0" l="0" r="10658" t="0"/>
          <a:stretch/>
        </p:blipFill>
        <p:spPr>
          <a:xfrm>
            <a:off x="2646825" y="324399"/>
            <a:ext cx="6274601" cy="42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19"/>
          <p:cNvSpPr txBox="1"/>
          <p:nvPr>
            <p:ph idx="1" type="body"/>
          </p:nvPr>
        </p:nvSpPr>
        <p:spPr>
          <a:xfrm>
            <a:off x="105675" y="1278200"/>
            <a:ext cx="2454600" cy="3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Create choropleth heatmap of median house prices for each boundary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Prices legend showing the range of median housing prices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8921" y="0"/>
            <a:ext cx="519545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0"/>
          <p:cNvSpPr txBox="1"/>
          <p:nvPr>
            <p:ph idx="1" type="body"/>
          </p:nvPr>
        </p:nvSpPr>
        <p:spPr>
          <a:xfrm>
            <a:off x="129850" y="1329250"/>
            <a:ext cx="2541000" cy="33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Housing prices should be able to be filtered by prices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Visually</a:t>
            </a:r>
            <a:r>
              <a:rPr lang="en"/>
              <a:t> clustered, and expands when zoomed in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1"/>
          <p:cNvSpPr txBox="1"/>
          <p:nvPr>
            <p:ph type="title"/>
          </p:nvPr>
        </p:nvSpPr>
        <p:spPr>
          <a:xfrm>
            <a:off x="1056750" y="8365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Thank You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27" name="Google Shape;32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3400" y="1588525"/>
            <a:ext cx="28575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